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7" r:id="rId3"/>
    <p:sldId id="265" r:id="rId4"/>
    <p:sldId id="266" r:id="rId5"/>
    <p:sldId id="269" r:id="rId6"/>
    <p:sldId id="270" r:id="rId7"/>
    <p:sldId id="264" r:id="rId8"/>
    <p:sldId id="260" r:id="rId9"/>
    <p:sldId id="261" r:id="rId10"/>
    <p:sldId id="271" r:id="rId11"/>
    <p:sldId id="272" r:id="rId12"/>
    <p:sldId id="262" r:id="rId13"/>
    <p:sldId id="263" r:id="rId14"/>
    <p:sldId id="277" r:id="rId15"/>
    <p:sldId id="278" r:id="rId16"/>
    <p:sldId id="274" r:id="rId17"/>
    <p:sldId id="275" r:id="rId18"/>
    <p:sldId id="27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0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6623A-6E8D-43F7-BB62-50A593180FDC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8BCAA-876F-4731-8382-6061AD40B43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one screenshot for </a:t>
            </a:r>
            <a:r>
              <a:rPr lang="en-US" dirty="0" err="1" smtClean="0"/>
              <a:t>ans</a:t>
            </a:r>
            <a:r>
              <a:rPr lang="en-US" dirty="0" smtClean="0"/>
              <a:t> written </a:t>
            </a:r>
            <a:r>
              <a:rPr lang="en-US" dirty="0" err="1" smtClean="0"/>
              <a:t>eg</a:t>
            </a:r>
            <a:r>
              <a:rPr lang="en-US" dirty="0" smtClean="0"/>
              <a:t>- I don’t know the ans.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8BCAA-876F-4731-8382-6061AD40B437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stressed person cartoon"/>
          <p:cNvPicPr>
            <a:picLocks noChangeAspect="1" noChangeArrowheads="1"/>
          </p:cNvPicPr>
          <p:nvPr/>
        </p:nvPicPr>
        <p:blipFill>
          <a:blip r:embed="rId2" cstate="print"/>
          <a:srcRect l="20357"/>
          <a:stretch>
            <a:fillRect/>
          </a:stretch>
        </p:blipFill>
        <p:spPr bwMode="auto">
          <a:xfrm>
            <a:off x="0" y="332656"/>
            <a:ext cx="4932039" cy="61926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288009" y="404664"/>
            <a:ext cx="6011581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NO need to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Stress about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Getting a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Good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Evaluator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anymore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doni MT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658" y="1628800"/>
            <a:ext cx="897534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The following procedure</a:t>
            </a:r>
          </a:p>
          <a:p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Is applied to each</a:t>
            </a: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answer:</a:t>
            </a:r>
          </a:p>
          <a:p>
            <a:pPr>
              <a:buFont typeface="Arial" pitchFamily="34" charset="0"/>
              <a:buChar char="•"/>
            </a:pP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Answers in </a:t>
            </a:r>
            <a:r>
              <a:rPr lang="en-US" sz="5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bank</a:t>
            </a:r>
          </a:p>
          <a:p>
            <a:pPr>
              <a:buFont typeface="Arial" pitchFamily="34" charset="0"/>
              <a:buChar char="•"/>
            </a:pP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</a:t>
            </a:r>
            <a:r>
              <a:rPr lang="en-US" sz="5400" b="1" cap="all" spc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37" y="1"/>
            <a:ext cx="827201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5" descr="C:\Users\cheha_000.VAIO\Downloads\WhatsApp Image 2017-09-20 at 20.53.39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52900" cy="50851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17985" y="5229200"/>
            <a:ext cx="59765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 bank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 descr="C:\Users\cheha_000.VAIO\Downloads\WhatsApp Image 2017-09-20 at 20.53.39 (4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635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6673" y="5229200"/>
            <a:ext cx="73792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Representing word as a vector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43808" y="4725144"/>
            <a:ext cx="26642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580112" y="4077072"/>
            <a:ext cx="125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boy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7744" y="1700808"/>
            <a:ext cx="1099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girl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3808" y="2636912"/>
            <a:ext cx="0" cy="208823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30014" y="5385990"/>
            <a:ext cx="1213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guy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59632" y="5301208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868144" y="5517232"/>
            <a:ext cx="1067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lad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08104" y="5373216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693"/>
            <a:ext cx="9144000" cy="8402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It is possible to obtain a vector for each word in a sentence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</a:t>
            </a:r>
            <a:endParaRPr lang="en-US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Each sentence can be represented as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 where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a,b,c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are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TfIdf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values of each word present in the sentence and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i,j,k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are unique vector directions given to them.</a:t>
            </a:r>
            <a:endParaRPr lang="en-US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7693"/>
            <a:ext cx="9144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SIMILARITY is calculated by formula:</a:t>
            </a:r>
            <a:endParaRPr lang="en-US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lvl="1"/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6" name="Picture 2" descr="Image result for cosine similarity formul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29965"/>
            <a:ext cx="5210175" cy="154305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22720" y="3356993"/>
            <a:ext cx="9021280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Where,</a:t>
            </a:r>
          </a:p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x=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+…)=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student answer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y=(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di+ej+fk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 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=one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from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bank</a:t>
            </a:r>
          </a:p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00192" y="3284984"/>
            <a:ext cx="208823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00192" y="1772816"/>
            <a:ext cx="1584176" cy="151216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12360" y="1268760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x</a:t>
            </a:r>
            <a:endParaRPr lang="en-IN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8424" y="2996952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</a:t>
            </a:r>
            <a:endParaRPr lang="en-IN"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2860481"/>
            <a:ext cx="888395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both words are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EXACT SAME.</a:t>
            </a:r>
            <a:endParaRPr lang="en-US" sz="4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a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SYNONYM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is used in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SAME SENSE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as the word in correct ans.(POS)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91440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calculating dot product </a:t>
            </a:r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x.y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we consider two </a:t>
            </a:r>
          </a:p>
          <a:p>
            <a:endParaRPr lang="en-US" sz="4800" b="1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r>
              <a:rPr lang="en-US" sz="48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words 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have same directional vector if:</a:t>
            </a:r>
            <a:endParaRPr lang="en-IN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052" y="2967335"/>
            <a:ext cx="8151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similarity calculated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6" name="Picture 4" descr="Image result for long queue of students"/>
          <p:cNvPicPr>
            <a:picLocks noChangeAspect="1" noChangeArrowheads="1"/>
          </p:cNvPicPr>
          <p:nvPr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-1" y="0"/>
            <a:ext cx="9170509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861048"/>
            <a:ext cx="89693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No more long </a:t>
            </a:r>
          </a:p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queues for revaluation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mage result for brick backgrou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1153347" y="-285800"/>
            <a:ext cx="7990653" cy="6235080"/>
            <a:chOff x="251520" y="0"/>
            <a:chExt cx="7990653" cy="6235080"/>
          </a:xfrm>
        </p:grpSpPr>
        <p:pic>
          <p:nvPicPr>
            <p:cNvPr id="8194" name="Picture 2" descr="Image result for white education background"/>
            <p:cNvPicPr>
              <a:picLocks noChangeAspect="1" noChangeArrowheads="1"/>
            </p:cNvPicPr>
            <p:nvPr/>
          </p:nvPicPr>
          <p:blipFill>
            <a:blip r:embed="rId4" cstate="print">
              <a:lum contrast="-30000"/>
            </a:blip>
            <a:srcRect/>
            <a:stretch>
              <a:fillRect/>
            </a:stretch>
          </p:blipFill>
          <p:spPr bwMode="auto">
            <a:xfrm rot="21202470">
              <a:off x="474553" y="1636372"/>
              <a:ext cx="6040091" cy="4598708"/>
            </a:xfrm>
            <a:prstGeom prst="rect">
              <a:avLst/>
            </a:prstGeom>
            <a:noFill/>
          </p:spPr>
        </p:pic>
        <p:pic>
          <p:nvPicPr>
            <p:cNvPr id="3076" name="Picture 4" descr="Image result for red pen cir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17938" r="4329" b="18679"/>
            <a:stretch>
              <a:fillRect/>
            </a:stretch>
          </p:blipFill>
          <p:spPr bwMode="auto">
            <a:xfrm>
              <a:off x="251520" y="1787616"/>
              <a:ext cx="6576298" cy="4217295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 rot="21494699">
              <a:off x="936130" y="3491090"/>
              <a:ext cx="4092191" cy="2448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Check</a:t>
              </a:r>
              <a:endParaRPr lang="en-IN" sz="13800" dirty="0">
                <a:solidFill>
                  <a:srgbClr val="7030A0"/>
                </a:solidFill>
              </a:endParaRPr>
            </a:p>
          </p:txBody>
        </p:sp>
        <p:pic>
          <p:nvPicPr>
            <p:cNvPr id="3074" name="Picture 2" descr="Image result for tick mark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21466552">
              <a:off x="3633762" y="0"/>
              <a:ext cx="4608411" cy="4460854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 rot="21386723">
              <a:off x="2137829" y="2016032"/>
              <a:ext cx="4743975" cy="292490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6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Real</a:t>
              </a:r>
              <a:endParaRPr lang="en-US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itchFamily="66" charset="0"/>
              </a:endParaRPr>
            </a:p>
          </p:txBody>
        </p:sp>
      </p:grpSp>
      <p:sp>
        <p:nvSpPr>
          <p:cNvPr id="8196" name="AutoShape 4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98" name="AutoShape 6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To provide an automated subjective answer evaluation system.</a:t>
            </a:r>
          </a:p>
          <a:p>
            <a:r>
              <a:rPr lang="en-US" dirty="0" smtClean="0"/>
              <a:t>Unbiased and uniform for all students</a:t>
            </a:r>
          </a:p>
          <a:p>
            <a:r>
              <a:rPr lang="en-US" dirty="0" smtClean="0"/>
              <a:t>Purely based on content</a:t>
            </a:r>
          </a:p>
          <a:p>
            <a:r>
              <a:rPr lang="en-US" dirty="0" smtClean="0"/>
              <a:t>Not affected by different types of evaluators-strictness, mood, circumstances</a:t>
            </a:r>
          </a:p>
          <a:p>
            <a:r>
              <a:rPr lang="en-US" dirty="0" smtClean="0"/>
              <a:t>No more revaluation required</a:t>
            </a:r>
          </a:p>
          <a:p>
            <a:r>
              <a:rPr lang="en-US" dirty="0" smtClean="0"/>
              <a:t>Be rest assured that checking is uniform and correctly done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717038" y="260648"/>
            <a:ext cx="34547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Our aim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erson thinking cartoon"/>
          <p:cNvPicPr>
            <a:picLocks noChangeAspect="1" noChangeArrowheads="1"/>
          </p:cNvPicPr>
          <p:nvPr/>
        </p:nvPicPr>
        <p:blipFill>
          <a:blip r:embed="rId2" cstate="print"/>
          <a:srcRect r="9881"/>
          <a:stretch>
            <a:fillRect/>
          </a:stretch>
        </p:blipFill>
        <p:spPr bwMode="auto">
          <a:xfrm>
            <a:off x="2339752" y="404664"/>
            <a:ext cx="6768752" cy="643391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" y="548680"/>
            <a:ext cx="5580112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So how does </a:t>
            </a:r>
          </a:p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this work?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2589" y="404664"/>
            <a:ext cx="4442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Key concepts</a:t>
            </a:r>
          </a:p>
        </p:txBody>
      </p:sp>
      <p:sp>
        <p:nvSpPr>
          <p:cNvPr id="27652" name="AutoShape 4" descr="Image result for answ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755576" y="2564904"/>
            <a:ext cx="3744416" cy="3312368"/>
            <a:chOff x="971600" y="2348880"/>
            <a:chExt cx="3189230" cy="2881305"/>
          </a:xfrm>
        </p:grpSpPr>
        <p:pic>
          <p:nvPicPr>
            <p:cNvPr id="27650" name="Picture 2" descr="Image result for answer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/>
          <p:cNvSpPr txBox="1"/>
          <p:nvPr/>
        </p:nvSpPr>
        <p:spPr>
          <a:xfrm rot="20769593">
            <a:off x="1405938" y="3046829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Correct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32040" y="2420888"/>
            <a:ext cx="3765294" cy="3384376"/>
            <a:chOff x="971600" y="2348880"/>
            <a:chExt cx="3189230" cy="2881305"/>
          </a:xfrm>
        </p:grpSpPr>
        <p:pic>
          <p:nvPicPr>
            <p:cNvPr id="14" name="Picture 2" descr="Image result for answer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/>
          <p:cNvSpPr txBox="1"/>
          <p:nvPr/>
        </p:nvSpPr>
        <p:spPr>
          <a:xfrm rot="20769593">
            <a:off x="5518840" y="2981272"/>
            <a:ext cx="25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Student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769593">
            <a:off x="1765978" y="4080005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Bank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5816" y="260648"/>
            <a:ext cx="3215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115616" y="1412776"/>
            <a:ext cx="6984776" cy="5184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1640" y="2204864"/>
            <a:ext cx="652524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IN" sz="6600" dirty="0" smtClean="0"/>
              <a:t>Q1.Explain the </a:t>
            </a:r>
          </a:p>
          <a:p>
            <a:pPr algn="ctr">
              <a:buNone/>
            </a:pPr>
            <a:r>
              <a:rPr lang="en-IN" sz="6600" dirty="0" smtClean="0"/>
              <a:t>process</a:t>
            </a:r>
          </a:p>
          <a:p>
            <a:pPr algn="ctr">
              <a:buNone/>
            </a:pPr>
            <a:r>
              <a:rPr lang="en-IN" sz="6600" dirty="0" smtClean="0"/>
              <a:t> of photosynthesis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0"/>
            <a:ext cx="8665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Correct answer database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5496" y="908720"/>
            <a:ext cx="9108504" cy="5949280"/>
            <a:chOff x="35496" y="908720"/>
            <a:chExt cx="9108504" cy="5949280"/>
          </a:xfrm>
        </p:grpSpPr>
        <p:grpSp>
          <p:nvGrpSpPr>
            <p:cNvPr id="10" name="Group 9"/>
            <p:cNvGrpSpPr/>
            <p:nvPr/>
          </p:nvGrpSpPr>
          <p:grpSpPr>
            <a:xfrm>
              <a:off x="35496" y="908720"/>
              <a:ext cx="9108504" cy="5949280"/>
              <a:chOff x="35496" y="908720"/>
              <a:chExt cx="8568952" cy="5328592"/>
            </a:xfrm>
          </p:grpSpPr>
          <p:pic>
            <p:nvPicPr>
              <p:cNvPr id="6" name="Picture 6" descr="C:\Users\cheha_000.VAIO\Downloads\WhatsApp Image 2017-09-20 at 20.53.39 (1).jpe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924"/>
              <a:stretch>
                <a:fillRect/>
              </a:stretch>
            </p:blipFill>
            <p:spPr bwMode="auto">
              <a:xfrm>
                <a:off x="35496" y="908720"/>
                <a:ext cx="8568952" cy="5328592"/>
              </a:xfrm>
              <a:prstGeom prst="rect">
                <a:avLst/>
              </a:prstGeom>
              <a:noFill/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55576" y="1556792"/>
                <a:ext cx="144016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55576" y="2060848"/>
                <a:ext cx="144016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55576" y="3068960"/>
                <a:ext cx="144016" cy="288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2" name="Curved Connector 21"/>
            <p:cNvCxnSpPr>
              <a:stCxn id="9" idx="1"/>
            </p:cNvCxnSpPr>
            <p:nvPr/>
          </p:nvCxnSpPr>
          <p:spPr>
            <a:xfrm rot="10800000" flipH="1" flipV="1">
              <a:off x="800916" y="3481382"/>
              <a:ext cx="818755" cy="1387778"/>
            </a:xfrm>
            <a:prstGeom prst="curvedConnector4">
              <a:avLst>
                <a:gd name="adj1" fmla="val -27920"/>
                <a:gd name="adj2" fmla="val 55793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591804" y="4725144"/>
              <a:ext cx="43637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Question Number</a:t>
              </a:r>
              <a:endParaRPr lang="en-US" sz="4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63688" y="0"/>
            <a:ext cx="5586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4863" y="1340769"/>
            <a:ext cx="9148863" cy="5139088"/>
            <a:chOff x="-4863" y="1340769"/>
            <a:chExt cx="9148863" cy="5139088"/>
          </a:xfrm>
        </p:grpSpPr>
        <p:pic>
          <p:nvPicPr>
            <p:cNvPr id="6" name="Picture 3" descr="C:\Users\cheha_000.VAIO\Downloads\WhatsApp Image 2017-09-20 at 20.53.39 (3).jpe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4863" y="1340769"/>
              <a:ext cx="9148863" cy="5139088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83568" y="1916832"/>
              <a:ext cx="153084" cy="3215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" name="Curved Connector 21"/>
            <p:cNvCxnSpPr/>
            <p:nvPr/>
          </p:nvCxnSpPr>
          <p:spPr>
            <a:xfrm rot="10800000" flipH="1" flipV="1">
              <a:off x="683568" y="2276872"/>
              <a:ext cx="818755" cy="1387778"/>
            </a:xfrm>
            <a:prstGeom prst="curvedConnector4">
              <a:avLst>
                <a:gd name="adj1" fmla="val -27920"/>
                <a:gd name="adj2" fmla="val 55793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665294" y="3520634"/>
              <a:ext cx="598208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400" b="1" cap="none" spc="0" dirty="0" err="1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Ans</a:t>
              </a:r>
              <a:r>
                <a:rPr lang="en-US" sz="4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 to Question </a:t>
              </a:r>
              <a:r>
                <a:rPr lang="en-US" sz="4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Number</a:t>
              </a:r>
              <a:endParaRPr lang="en-US" sz="4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256</Words>
  <Application>Microsoft Office PowerPoint</Application>
  <PresentationFormat>On-screen Show (4:3)</PresentationFormat>
  <Paragraphs>60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Chehak Nayar</dc:creator>
  <cp:lastModifiedBy>Chehak Nayar</cp:lastModifiedBy>
  <cp:revision>4</cp:revision>
  <dcterms:created xsi:type="dcterms:W3CDTF">2017-09-20T15:44:36Z</dcterms:created>
  <dcterms:modified xsi:type="dcterms:W3CDTF">2017-09-23T05:07:42Z</dcterms:modified>
</cp:coreProperties>
</file>